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0" r:id="rId2"/>
    <p:sldId id="257" r:id="rId3"/>
    <p:sldId id="258" r:id="rId4"/>
    <p:sldId id="259" r:id="rId5"/>
    <p:sldId id="263" r:id="rId6"/>
    <p:sldId id="267" r:id="rId7"/>
    <p:sldId id="269" r:id="rId8"/>
    <p:sldId id="271" r:id="rId9"/>
    <p:sldId id="272" r:id="rId10"/>
    <p:sldId id="280" r:id="rId11"/>
    <p:sldId id="265" r:id="rId12"/>
    <p:sldId id="264" r:id="rId13"/>
    <p:sldId id="281" r:id="rId14"/>
    <p:sldId id="282" r:id="rId15"/>
    <p:sldId id="273" r:id="rId16"/>
    <p:sldId id="274" r:id="rId17"/>
    <p:sldId id="283" r:id="rId18"/>
    <p:sldId id="276" r:id="rId19"/>
    <p:sldId id="278" r:id="rId20"/>
    <p:sldId id="279" r:id="rId21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B3F"/>
    <a:srgbClr val="BA4C36"/>
    <a:srgbClr val="EE8F4D"/>
    <a:srgbClr val="F4C877"/>
    <a:srgbClr val="70C1B8"/>
    <a:srgbClr val="474D58"/>
    <a:srgbClr val="636462"/>
    <a:srgbClr val="3A6D70"/>
    <a:srgbClr val="009D90"/>
    <a:srgbClr val="C9E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4" autoAdjust="0"/>
    <p:restoredTop sz="87736"/>
  </p:normalViewPr>
  <p:slideViewPr>
    <p:cSldViewPr>
      <p:cViewPr>
        <p:scale>
          <a:sx n="98" d="100"/>
          <a:sy n="98" d="100"/>
        </p:scale>
        <p:origin x="680" y="26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7A9FF-7385-8F4F-84A6-5055B6A90BD0}" type="datetimeFigureOut">
              <a:rPr lang="nl-NL" smtClean="0"/>
              <a:t>09-10-18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B865C-BA89-374F-8171-32604C892C1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5600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Supervision</a:t>
            </a:r>
            <a:r>
              <a:rPr lang="nl-NL" dirty="0"/>
              <a:t> </a:t>
            </a:r>
            <a:r>
              <a:rPr lang="nl-NL" dirty="0" err="1"/>
              <a:t>Birna</a:t>
            </a:r>
            <a:r>
              <a:rPr lang="nl-NL" dirty="0"/>
              <a:t> van </a:t>
            </a:r>
            <a:r>
              <a:rPr lang="nl-NL" dirty="0" err="1"/>
              <a:t>Riemsdijk</a:t>
            </a:r>
            <a:r>
              <a:rPr lang="nl-NL" dirty="0"/>
              <a:t> &amp; Myrthe </a:t>
            </a:r>
            <a:r>
              <a:rPr lang="nl-NL" dirty="0" err="1"/>
              <a:t>Tielman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047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985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do we have </a:t>
            </a:r>
            <a:r>
              <a:rPr lang="nl-NL" dirty="0" err="1"/>
              <a:t>this</a:t>
            </a:r>
            <a:r>
              <a:rPr lang="nl-NL" dirty="0"/>
              <a:t>? </a:t>
            </a:r>
            <a:r>
              <a:rPr lang="nl-NL" dirty="0" err="1"/>
              <a:t>Any</a:t>
            </a:r>
            <a:r>
              <a:rPr lang="nl-NL" dirty="0"/>
              <a:t> service or dataset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004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CoreSAEP</a:t>
            </a:r>
            <a:r>
              <a:rPr lang="nl-NL" dirty="0"/>
              <a:t> – 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adaptive</a:t>
            </a:r>
            <a:r>
              <a:rPr lang="nl-NL" dirty="0"/>
              <a:t> </a:t>
            </a:r>
            <a:r>
              <a:rPr lang="nl-NL" dirty="0" err="1"/>
              <a:t>electronic</a:t>
            </a:r>
            <a:r>
              <a:rPr lang="nl-NL" dirty="0"/>
              <a:t> partner.</a:t>
            </a:r>
          </a:p>
          <a:p>
            <a:r>
              <a:rPr lang="nl-NL" dirty="0" err="1"/>
              <a:t>Broad</a:t>
            </a:r>
            <a:r>
              <a:rPr lang="nl-NL" dirty="0"/>
              <a:t> – </a:t>
            </a:r>
            <a:r>
              <a:rPr lang="nl-NL" dirty="0" err="1"/>
              <a:t>looking</a:t>
            </a:r>
            <a:r>
              <a:rPr lang="nl-NL" dirty="0"/>
              <a:t> at </a:t>
            </a:r>
            <a:r>
              <a:rPr lang="nl-NL" dirty="0" err="1"/>
              <a:t>norms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. </a:t>
            </a:r>
          </a:p>
          <a:p>
            <a:r>
              <a:rPr lang="nl-NL" dirty="0" err="1"/>
              <a:t>Geofencing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 -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rigid</a:t>
            </a:r>
            <a:endParaRPr lang="nl-NL" dirty="0"/>
          </a:p>
          <a:p>
            <a:r>
              <a:rPr lang="nl-NL" dirty="0" err="1"/>
              <a:t>Something</a:t>
            </a:r>
            <a:r>
              <a:rPr lang="nl-NL" dirty="0"/>
              <a:t> simpeler -&gt; </a:t>
            </a:r>
            <a:r>
              <a:rPr lang="nl-NL" dirty="0" err="1"/>
              <a:t>forgetting</a:t>
            </a:r>
            <a:r>
              <a:rPr lang="nl-NL" dirty="0"/>
              <a:t> her </a:t>
            </a:r>
            <a:r>
              <a:rPr lang="nl-NL" dirty="0" err="1"/>
              <a:t>walking</a:t>
            </a:r>
            <a:r>
              <a:rPr lang="nl-NL" dirty="0"/>
              <a:t> </a:t>
            </a:r>
            <a:r>
              <a:rPr lang="nl-NL" dirty="0" err="1"/>
              <a:t>cane</a:t>
            </a:r>
            <a:r>
              <a:rPr lang="nl-NL" dirty="0"/>
              <a:t> / </a:t>
            </a:r>
            <a:r>
              <a:rPr lang="nl-NL" dirty="0" err="1"/>
              <a:t>umbrella</a:t>
            </a:r>
            <a:endParaRPr lang="nl-NL" dirty="0"/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overwhelmed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54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answering</a:t>
            </a:r>
            <a:r>
              <a:rPr lang="nl-NL" dirty="0"/>
              <a:t>:</a:t>
            </a:r>
          </a:p>
          <a:p>
            <a:r>
              <a:rPr lang="nl-NL" dirty="0"/>
              <a:t>- 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a next </a:t>
            </a:r>
            <a:r>
              <a:rPr lang="nl-NL" dirty="0" err="1"/>
              <a:t>activity</a:t>
            </a:r>
            <a:endParaRPr lang="nl-NL" dirty="0"/>
          </a:p>
          <a:p>
            <a:r>
              <a:rPr lang="nl-NL" dirty="0"/>
              <a:t>- 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we care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interrupted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51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Aims</a:t>
            </a:r>
            <a:r>
              <a:rPr lang="nl-NL" dirty="0"/>
              <a:t> at </a:t>
            </a: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prediction</a:t>
            </a:r>
            <a:r>
              <a:rPr lang="nl-NL" dirty="0"/>
              <a:t> of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certain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ideal</a:t>
            </a:r>
            <a:r>
              <a:rPr lang="nl-NL" dirty="0"/>
              <a:t> moment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notify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107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Combine </a:t>
            </a:r>
          </a:p>
          <a:p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prediction</a:t>
            </a:r>
            <a:endParaRPr lang="nl-NL" dirty="0"/>
          </a:p>
          <a:p>
            <a:r>
              <a:rPr lang="nl-NL" dirty="0"/>
              <a:t>User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68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Assumptions</a:t>
            </a:r>
            <a:r>
              <a:rPr lang="nl-NL" dirty="0"/>
              <a:t>: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have </a:t>
            </a:r>
            <a:r>
              <a:rPr lang="nl-NL" dirty="0" err="1"/>
              <a:t>this</a:t>
            </a:r>
            <a:r>
              <a:rPr lang="nl-NL" dirty="0"/>
              <a:t> in dataset or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collect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app</a:t>
            </a:r>
          </a:p>
          <a:p>
            <a:endParaRPr lang="nl-NL" dirty="0"/>
          </a:p>
          <a:p>
            <a:r>
              <a:rPr lang="nl-NL" dirty="0" err="1"/>
              <a:t>Interruption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ruin </a:t>
            </a:r>
            <a:r>
              <a:rPr lang="nl-NL" dirty="0" err="1"/>
              <a:t>value</a:t>
            </a:r>
            <a:r>
              <a:rPr lang="nl-NL" dirty="0"/>
              <a:t>, </a:t>
            </a:r>
            <a:r>
              <a:rPr lang="nl-NL" dirty="0" err="1"/>
              <a:t>requires</a:t>
            </a:r>
            <a:r>
              <a:rPr lang="nl-NL" dirty="0"/>
              <a:t> separate data.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43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Statistically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do </a:t>
            </a:r>
            <a:r>
              <a:rPr lang="nl-NL" dirty="0" err="1"/>
              <a:t>this</a:t>
            </a:r>
            <a:r>
              <a:rPr lang="nl-NL" dirty="0"/>
              <a:t>, but inaccurate.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56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Expectation</a:t>
            </a:r>
            <a:r>
              <a:rPr lang="nl-NL" dirty="0"/>
              <a:t> </a:t>
            </a:r>
            <a:r>
              <a:rPr lang="nl-NL" dirty="0" err="1"/>
              <a:t>Maximization</a:t>
            </a:r>
            <a:r>
              <a:rPr lang="nl-NL" dirty="0"/>
              <a:t> – </a:t>
            </a:r>
            <a:r>
              <a:rPr lang="nl-NL" dirty="0" err="1"/>
              <a:t>iterative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best parameters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Gaussian</a:t>
            </a:r>
            <a:r>
              <a:rPr lang="nl-NL" dirty="0"/>
              <a:t> mixture </a:t>
            </a:r>
            <a:r>
              <a:rPr lang="nl-NL" dirty="0" err="1"/>
              <a:t>models</a:t>
            </a:r>
            <a:endParaRPr lang="nl-NL" dirty="0"/>
          </a:p>
          <a:p>
            <a:r>
              <a:rPr lang="nl-NL" dirty="0" err="1"/>
              <a:t>Apriori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identify</a:t>
            </a:r>
            <a:r>
              <a:rPr lang="nl-NL" dirty="0"/>
              <a:t> </a:t>
            </a:r>
            <a:r>
              <a:rPr lang="nl-NL" dirty="0" err="1"/>
              <a:t>temporal</a:t>
            </a:r>
            <a:r>
              <a:rPr lang="nl-NL" dirty="0"/>
              <a:t> relations</a:t>
            </a:r>
          </a:p>
          <a:p>
            <a:r>
              <a:rPr lang="nl-NL" dirty="0"/>
              <a:t>Every cluster has </a:t>
            </a:r>
            <a:r>
              <a:rPr lang="nl-NL" dirty="0" err="1"/>
              <a:t>probability</a:t>
            </a:r>
            <a:r>
              <a:rPr lang="nl-NL" dirty="0"/>
              <a:t> of next </a:t>
            </a:r>
            <a:r>
              <a:rPr lang="nl-NL" dirty="0" err="1"/>
              <a:t>activity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864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modeled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 </a:t>
            </a:r>
            <a:r>
              <a:rPr lang="nl-NL" dirty="0" err="1"/>
              <a:t>consecutive</a:t>
            </a:r>
            <a:r>
              <a:rPr lang="nl-NL" dirty="0"/>
              <a:t> </a:t>
            </a:r>
            <a:r>
              <a:rPr lang="nl-NL" dirty="0" err="1"/>
              <a:t>predictions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534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EDCCA319-0A42-BD45-BB57-5E1E359E11F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2133600"/>
            <a:ext cx="6297045" cy="39857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0B92D58-700F-B84E-BD06-99BA7AA7B297}"/>
              </a:ext>
            </a:extLst>
          </p:cNvPr>
          <p:cNvSpPr txBox="1"/>
          <p:nvPr/>
        </p:nvSpPr>
        <p:spPr>
          <a:xfrm>
            <a:off x="5529262" y="2133600"/>
            <a:ext cx="35718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</a:t>
            </a:r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15014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3 -0.5 L 0 0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 L 0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Lock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doors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when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leaving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.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Safety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B7F446E-8E8E-8540-8C18-760801352F53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73152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44619C53-B018-C84F-9751-B422A1752A54}"/>
              </a:ext>
            </a:extLst>
          </p:cNvPr>
          <p:cNvSpPr/>
          <p:nvPr/>
        </p:nvSpPr>
        <p:spPr>
          <a:xfrm rot="10800000">
            <a:off x="6934201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49D8D0C-955F-6942-A011-21F57E8A2904}"/>
              </a:ext>
            </a:extLst>
          </p:cNvPr>
          <p:cNvSpPr/>
          <p:nvPr/>
        </p:nvSpPr>
        <p:spPr>
          <a:xfrm rot="10800000">
            <a:off x="7045201" y="3844800"/>
            <a:ext cx="540000" cy="540000"/>
          </a:xfrm>
          <a:prstGeom prst="ellipse">
            <a:avLst/>
          </a:prstGeom>
          <a:noFill/>
          <a:ln w="2540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FE86A5B-A6A3-584C-A30C-0C212CA98181}"/>
              </a:ext>
            </a:extLst>
          </p:cNvPr>
          <p:cNvSpPr/>
          <p:nvPr/>
        </p:nvSpPr>
        <p:spPr>
          <a:xfrm rot="10800000">
            <a:off x="7162801" y="3962400"/>
            <a:ext cx="304800" cy="304800"/>
          </a:xfrm>
          <a:prstGeom prst="ellipse">
            <a:avLst/>
          </a:prstGeom>
          <a:solidFill>
            <a:srgbClr val="63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D8DB07-BB03-3F4E-918D-5A0A81D12426}"/>
              </a:ext>
            </a:extLst>
          </p:cNvPr>
          <p:cNvSpPr txBox="1"/>
          <p:nvPr/>
        </p:nvSpPr>
        <p:spPr>
          <a:xfrm>
            <a:off x="6819900" y="4784791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636462"/>
                </a:solidFill>
                <a:latin typeface="Bebas Neue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591620" y="461072"/>
            <a:ext cx="74471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&amp;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Apriori</a:t>
            </a:r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 algorithm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4916437" y="2427724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Start (h)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87AF316-41A9-6A4E-8F25-B7F692545682}"/>
                </a:ext>
              </a:extLst>
            </p:cNvPr>
            <p:cNvSpPr txBox="1"/>
            <p:nvPr/>
          </p:nvSpPr>
          <p:spPr>
            <a:xfrm>
              <a:off x="5410200" y="2438400"/>
              <a:ext cx="1295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 err="1"/>
                <a:t>Duration</a:t>
              </a:r>
              <a:r>
                <a:rPr lang="nl-NL" sz="1100" dirty="0"/>
                <a:t> (min)</a:t>
              </a:r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sp>
        <p:nvSpPr>
          <p:cNvPr id="16" name="Ovaal 15">
            <a:extLst>
              <a:ext uri="{FF2B5EF4-FFF2-40B4-BE49-F238E27FC236}">
                <a16:creationId xmlns:a16="http://schemas.microsoft.com/office/drawing/2014/main" id="{48736909-F95B-CD47-AFA5-F7848B4935EB}"/>
              </a:ext>
            </a:extLst>
          </p:cNvPr>
          <p:cNvSpPr/>
          <p:nvPr/>
        </p:nvSpPr>
        <p:spPr>
          <a:xfrm>
            <a:off x="9066268" y="195884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57 %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Leaving</a:t>
            </a:r>
            <a:r>
              <a:rPr lang="nl-NL" sz="2400" dirty="0">
                <a:solidFill>
                  <a:schemeClr val="tx1"/>
                </a:solidFill>
              </a:rPr>
              <a:t> Home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C3CD3C8-6FE9-9C4A-9B7A-B55E73195524}"/>
              </a:ext>
            </a:extLst>
          </p:cNvPr>
          <p:cNvSpPr/>
          <p:nvPr/>
        </p:nvSpPr>
        <p:spPr>
          <a:xfrm>
            <a:off x="9066268" y="535156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40 %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Showering</a:t>
            </a:r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55 %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5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39 L -0.19271 0.00039 " pathEditMode="relative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71 0.00039 L -0.27604 0.00039 " pathEditMode="relative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39 L -0.29861 -0.003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17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610855" y="461072"/>
            <a:ext cx="7408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1869971" y="2433062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Start (h)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87AF316-41A9-6A4E-8F25-B7F692545682}"/>
                </a:ext>
              </a:extLst>
            </p:cNvPr>
            <p:cNvSpPr txBox="1"/>
            <p:nvPr/>
          </p:nvSpPr>
          <p:spPr>
            <a:xfrm>
              <a:off x="5410200" y="2438400"/>
              <a:ext cx="1295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 err="1"/>
                <a:t>Duration</a:t>
              </a:r>
              <a:r>
                <a:rPr lang="nl-NL" sz="1100" dirty="0"/>
                <a:t> (min)</a:t>
              </a:r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6BFE0875-70A8-4F44-89EC-0C002C601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04468CA-46E0-5C4D-9288-08F0DD758FDB}"/>
              </a:ext>
            </a:extLst>
          </p:cNvPr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CCFEA779-7D29-0743-BF9E-EA1F08C81390}"/>
              </a:ext>
            </a:extLst>
          </p:cNvPr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4CCDD070-B1A6-9848-9DF9-C00B800F2745}"/>
              </a:ext>
            </a:extLst>
          </p:cNvPr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B4D3001D-8DE7-974E-B49A-4C636DA3D612}"/>
              </a:ext>
            </a:extLst>
          </p:cNvPr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E46CB3B1-ADA1-3142-80E5-8BD5C44571F9}"/>
              </a:ext>
            </a:extLst>
          </p:cNvPr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95ABA2FD-4C67-2C48-91F0-4D9B3C25F002}"/>
              </a:ext>
            </a:extLst>
          </p:cNvPr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6">
            <a:extLst>
              <a:ext uri="{FF2B5EF4-FFF2-40B4-BE49-F238E27FC236}">
                <a16:creationId xmlns:a16="http://schemas.microsoft.com/office/drawing/2014/main" id="{BA457571-1B71-2E4B-A76F-7F0E7EF959E4}"/>
              </a:ext>
            </a:extLst>
          </p:cNvPr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E5BA6B8B-F812-9143-8750-7F168084DEDA}"/>
              </a:ext>
            </a:extLst>
          </p:cNvPr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2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5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274301E-1279-CC4F-86FF-B2E35D3CBB8E}"/>
              </a:ext>
            </a:extLst>
          </p:cNvPr>
          <p:cNvCxnSpPr>
            <a:cxnSpLocks/>
          </p:cNvCxnSpPr>
          <p:nvPr/>
        </p:nvCxnSpPr>
        <p:spPr>
          <a:xfrm flipV="1">
            <a:off x="5003372" y="3714900"/>
            <a:ext cx="1091493" cy="533399"/>
          </a:xfrm>
          <a:prstGeom prst="line">
            <a:avLst/>
          </a:prstGeom>
          <a:ln w="3175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B55B9CA-E09D-9F45-BAC4-BC36C69A1783}"/>
              </a:ext>
            </a:extLst>
          </p:cNvPr>
          <p:cNvCxnSpPr>
            <a:cxnSpLocks/>
          </p:cNvCxnSpPr>
          <p:nvPr/>
        </p:nvCxnSpPr>
        <p:spPr>
          <a:xfrm>
            <a:off x="5003372" y="4248299"/>
            <a:ext cx="1066800" cy="112643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689F5B2-A499-C640-AE41-3CD162E89813}"/>
              </a:ext>
            </a:extLst>
          </p:cNvPr>
          <p:cNvCxnSpPr>
            <a:cxnSpLocks/>
          </p:cNvCxnSpPr>
          <p:nvPr/>
        </p:nvCxnSpPr>
        <p:spPr>
          <a:xfrm flipV="1">
            <a:off x="6094865" y="3012534"/>
            <a:ext cx="1118307" cy="70236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950B94B-CD0E-A042-9F0C-D3DC5417C691}"/>
              </a:ext>
            </a:extLst>
          </p:cNvPr>
          <p:cNvCxnSpPr>
            <a:cxnSpLocks/>
          </p:cNvCxnSpPr>
          <p:nvPr/>
        </p:nvCxnSpPr>
        <p:spPr>
          <a:xfrm>
            <a:off x="6094865" y="3714900"/>
            <a:ext cx="1118307" cy="2197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A0579894-8F73-D24B-B6AF-96BD42D9745A}"/>
              </a:ext>
            </a:extLst>
          </p:cNvPr>
          <p:cNvCxnSpPr>
            <a:cxnSpLocks/>
          </p:cNvCxnSpPr>
          <p:nvPr/>
        </p:nvCxnSpPr>
        <p:spPr>
          <a:xfrm flipV="1">
            <a:off x="7162800" y="2037810"/>
            <a:ext cx="1117172" cy="99634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64A09D2-85A2-D14A-B4C2-F3BC0A7FC1A9}"/>
              </a:ext>
            </a:extLst>
          </p:cNvPr>
          <p:cNvCxnSpPr>
            <a:cxnSpLocks/>
          </p:cNvCxnSpPr>
          <p:nvPr/>
        </p:nvCxnSpPr>
        <p:spPr>
          <a:xfrm flipV="1">
            <a:off x="7162800" y="2535982"/>
            <a:ext cx="1117172" cy="49817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4E37893-944A-A54C-B9AC-C0A4D2198DC8}"/>
              </a:ext>
            </a:extLst>
          </p:cNvPr>
          <p:cNvCxnSpPr>
            <a:cxnSpLocks/>
          </p:cNvCxnSpPr>
          <p:nvPr/>
        </p:nvCxnSpPr>
        <p:spPr>
          <a:xfrm flipV="1">
            <a:off x="7209552" y="3275581"/>
            <a:ext cx="1070420" cy="672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C06FF931-18E5-3B43-B560-B461A9500545}"/>
              </a:ext>
            </a:extLst>
          </p:cNvPr>
          <p:cNvCxnSpPr>
            <a:cxnSpLocks/>
          </p:cNvCxnSpPr>
          <p:nvPr/>
        </p:nvCxnSpPr>
        <p:spPr>
          <a:xfrm flipV="1">
            <a:off x="7209552" y="3824754"/>
            <a:ext cx="1070420" cy="1231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466BC670-642A-3A4C-8318-77977F7B574A}"/>
              </a:ext>
            </a:extLst>
          </p:cNvPr>
          <p:cNvCxnSpPr>
            <a:cxnSpLocks/>
          </p:cNvCxnSpPr>
          <p:nvPr/>
        </p:nvCxnSpPr>
        <p:spPr>
          <a:xfrm>
            <a:off x="7237865" y="3934609"/>
            <a:ext cx="1042107" cy="5841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86696AB-116F-014F-BB0F-C55D5174A021}"/>
              </a:ext>
            </a:extLst>
          </p:cNvPr>
          <p:cNvCxnSpPr>
            <a:cxnSpLocks/>
          </p:cNvCxnSpPr>
          <p:nvPr/>
        </p:nvCxnSpPr>
        <p:spPr>
          <a:xfrm flipV="1">
            <a:off x="6070172" y="5128436"/>
            <a:ext cx="1139380" cy="2462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9D39FB7-5350-264C-B71E-9350B1A55C7C}"/>
              </a:ext>
            </a:extLst>
          </p:cNvPr>
          <p:cNvCxnSpPr>
            <a:cxnSpLocks/>
          </p:cNvCxnSpPr>
          <p:nvPr/>
        </p:nvCxnSpPr>
        <p:spPr>
          <a:xfrm>
            <a:off x="6094865" y="5374734"/>
            <a:ext cx="1125224" cy="38502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20EBF118-39AA-354F-8922-B6CD6EF7B3F3}"/>
              </a:ext>
            </a:extLst>
          </p:cNvPr>
          <p:cNvCxnSpPr>
            <a:cxnSpLocks/>
          </p:cNvCxnSpPr>
          <p:nvPr/>
        </p:nvCxnSpPr>
        <p:spPr>
          <a:xfrm>
            <a:off x="6046978" y="5374734"/>
            <a:ext cx="1190887" cy="118057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1F9DEB22-A8CE-1F4F-99E0-48ED6D4AEAB7}"/>
              </a:ext>
            </a:extLst>
          </p:cNvPr>
          <p:cNvCxnSpPr>
            <a:cxnSpLocks/>
          </p:cNvCxnSpPr>
          <p:nvPr/>
        </p:nvCxnSpPr>
        <p:spPr>
          <a:xfrm flipV="1">
            <a:off x="7204732" y="5109950"/>
            <a:ext cx="1075240" cy="1848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72C58AA7-EDEC-2141-B9AB-C98D05BA9A82}"/>
              </a:ext>
            </a:extLst>
          </p:cNvPr>
          <p:cNvCxnSpPr>
            <a:cxnSpLocks/>
          </p:cNvCxnSpPr>
          <p:nvPr/>
        </p:nvCxnSpPr>
        <p:spPr>
          <a:xfrm flipV="1">
            <a:off x="7220089" y="5558136"/>
            <a:ext cx="1059883" cy="20162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857708A8-CE96-CC4D-A7BC-2E623ACD36E2}"/>
              </a:ext>
            </a:extLst>
          </p:cNvPr>
          <p:cNvCxnSpPr>
            <a:cxnSpLocks/>
          </p:cNvCxnSpPr>
          <p:nvPr/>
        </p:nvCxnSpPr>
        <p:spPr>
          <a:xfrm>
            <a:off x="7204732" y="5759757"/>
            <a:ext cx="1075240" cy="36502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CF28E7C-6391-3342-A16F-028D8A10F673}"/>
              </a:ext>
            </a:extLst>
          </p:cNvPr>
          <p:cNvCxnSpPr>
            <a:cxnSpLocks/>
          </p:cNvCxnSpPr>
          <p:nvPr/>
        </p:nvCxnSpPr>
        <p:spPr>
          <a:xfrm flipV="1">
            <a:off x="7237865" y="6509804"/>
            <a:ext cx="1042107" cy="455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B6F3C47-BAAB-7342-AC58-00E22A2F71E1}"/>
              </a:ext>
            </a:extLst>
          </p:cNvPr>
          <p:cNvCxnSpPr>
            <a:cxnSpLocks/>
          </p:cNvCxnSpPr>
          <p:nvPr/>
        </p:nvCxnSpPr>
        <p:spPr>
          <a:xfrm>
            <a:off x="7237865" y="6555307"/>
            <a:ext cx="1067935" cy="67696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8929D42C-F8AA-E94D-9F16-05A3661DD4E2}"/>
              </a:ext>
            </a:extLst>
          </p:cNvPr>
          <p:cNvCxnSpPr>
            <a:cxnSpLocks/>
          </p:cNvCxnSpPr>
          <p:nvPr/>
        </p:nvCxnSpPr>
        <p:spPr>
          <a:xfrm flipV="1">
            <a:off x="8279972" y="1721044"/>
            <a:ext cx="1318591" cy="31518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6CF57CAD-B755-2F4B-8D31-02499926D4BC}"/>
              </a:ext>
            </a:extLst>
          </p:cNvPr>
          <p:cNvCxnSpPr>
            <a:cxnSpLocks/>
          </p:cNvCxnSpPr>
          <p:nvPr/>
        </p:nvCxnSpPr>
        <p:spPr>
          <a:xfrm>
            <a:off x="8279972" y="2036225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A316708F-D80E-6842-945D-F97F465629F6}"/>
              </a:ext>
            </a:extLst>
          </p:cNvPr>
          <p:cNvCxnSpPr>
            <a:cxnSpLocks/>
          </p:cNvCxnSpPr>
          <p:nvPr/>
        </p:nvCxnSpPr>
        <p:spPr>
          <a:xfrm flipV="1">
            <a:off x="8279972" y="2421248"/>
            <a:ext cx="1318591" cy="11473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B4D05278-FBBA-4948-838E-ECFF6F56A7E1}"/>
              </a:ext>
            </a:extLst>
          </p:cNvPr>
          <p:cNvCxnSpPr>
            <a:cxnSpLocks/>
          </p:cNvCxnSpPr>
          <p:nvPr/>
        </p:nvCxnSpPr>
        <p:spPr>
          <a:xfrm flipV="1">
            <a:off x="8279972" y="2731325"/>
            <a:ext cx="1318591" cy="5442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48D00F5F-28A2-3645-BB43-A913B8C1E6B9}"/>
              </a:ext>
            </a:extLst>
          </p:cNvPr>
          <p:cNvCxnSpPr>
            <a:cxnSpLocks/>
          </p:cNvCxnSpPr>
          <p:nvPr/>
        </p:nvCxnSpPr>
        <p:spPr>
          <a:xfrm flipV="1">
            <a:off x="8267764" y="2957125"/>
            <a:ext cx="1330799" cy="3325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FC5A29FE-F834-974E-BDC6-647ADAFAC394}"/>
              </a:ext>
            </a:extLst>
          </p:cNvPr>
          <p:cNvCxnSpPr>
            <a:cxnSpLocks/>
          </p:cNvCxnSpPr>
          <p:nvPr/>
        </p:nvCxnSpPr>
        <p:spPr>
          <a:xfrm flipV="1">
            <a:off x="8267764" y="3240511"/>
            <a:ext cx="1330799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84B7F253-72EA-4C41-BD7A-B0626D103AAB}"/>
              </a:ext>
            </a:extLst>
          </p:cNvPr>
          <p:cNvCxnSpPr>
            <a:cxnSpLocks/>
          </p:cNvCxnSpPr>
          <p:nvPr/>
        </p:nvCxnSpPr>
        <p:spPr>
          <a:xfrm>
            <a:off x="8253007" y="3289723"/>
            <a:ext cx="1345556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16CD7E8F-7379-4442-A7EA-967FED63B05C}"/>
              </a:ext>
            </a:extLst>
          </p:cNvPr>
          <p:cNvCxnSpPr>
            <a:cxnSpLocks/>
          </p:cNvCxnSpPr>
          <p:nvPr/>
        </p:nvCxnSpPr>
        <p:spPr>
          <a:xfrm flipV="1">
            <a:off x="8253007" y="3824754"/>
            <a:ext cx="1345556" cy="29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86">
            <a:extLst>
              <a:ext uri="{FF2B5EF4-FFF2-40B4-BE49-F238E27FC236}">
                <a16:creationId xmlns:a16="http://schemas.microsoft.com/office/drawing/2014/main" id="{0B4DA511-5892-5F47-B6E8-81C74DC3B0BE}"/>
              </a:ext>
            </a:extLst>
          </p:cNvPr>
          <p:cNvCxnSpPr>
            <a:cxnSpLocks/>
          </p:cNvCxnSpPr>
          <p:nvPr/>
        </p:nvCxnSpPr>
        <p:spPr>
          <a:xfrm flipV="1">
            <a:off x="8267764" y="4178154"/>
            <a:ext cx="1318591" cy="34412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F0E3C59-40B6-004B-9CFE-7620ED69E3EC}"/>
              </a:ext>
            </a:extLst>
          </p:cNvPr>
          <p:cNvCxnSpPr>
            <a:cxnSpLocks/>
          </p:cNvCxnSpPr>
          <p:nvPr/>
        </p:nvCxnSpPr>
        <p:spPr>
          <a:xfrm>
            <a:off x="8305800" y="4518754"/>
            <a:ext cx="1280555" cy="4312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1FE7793F-D2A7-EC4E-A678-D345900CAC39}"/>
              </a:ext>
            </a:extLst>
          </p:cNvPr>
          <p:cNvCxnSpPr>
            <a:cxnSpLocks/>
          </p:cNvCxnSpPr>
          <p:nvPr/>
        </p:nvCxnSpPr>
        <p:spPr>
          <a:xfrm>
            <a:off x="8267764" y="4518754"/>
            <a:ext cx="1318591" cy="39971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E3D9547A-6A67-0346-9209-ABCFC1466E07}"/>
              </a:ext>
            </a:extLst>
          </p:cNvPr>
          <p:cNvCxnSpPr>
            <a:cxnSpLocks/>
          </p:cNvCxnSpPr>
          <p:nvPr/>
        </p:nvCxnSpPr>
        <p:spPr>
          <a:xfrm>
            <a:off x="8253007" y="5109950"/>
            <a:ext cx="1345556" cy="2041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696B246A-5AAC-934C-B5BC-BD3343F80015}"/>
              </a:ext>
            </a:extLst>
          </p:cNvPr>
          <p:cNvCxnSpPr>
            <a:cxnSpLocks/>
          </p:cNvCxnSpPr>
          <p:nvPr/>
        </p:nvCxnSpPr>
        <p:spPr>
          <a:xfrm flipV="1">
            <a:off x="8267764" y="5538675"/>
            <a:ext cx="1380185" cy="1946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9C71C9EC-576B-6C46-BF98-00C44ED474DD}"/>
              </a:ext>
            </a:extLst>
          </p:cNvPr>
          <p:cNvCxnSpPr>
            <a:cxnSpLocks/>
          </p:cNvCxnSpPr>
          <p:nvPr/>
        </p:nvCxnSpPr>
        <p:spPr>
          <a:xfrm flipV="1">
            <a:off x="8267764" y="5792514"/>
            <a:ext cx="1382457" cy="33226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7257E205-C0E4-874D-B33A-C0A24C621F42}"/>
              </a:ext>
            </a:extLst>
          </p:cNvPr>
          <p:cNvCxnSpPr>
            <a:cxnSpLocks/>
          </p:cNvCxnSpPr>
          <p:nvPr/>
        </p:nvCxnSpPr>
        <p:spPr>
          <a:xfrm>
            <a:off x="8279972" y="6124781"/>
            <a:ext cx="1293898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C9E74095-E1E1-944C-8454-C5731FE89183}"/>
              </a:ext>
            </a:extLst>
          </p:cNvPr>
          <p:cNvCxnSpPr>
            <a:cxnSpLocks/>
          </p:cNvCxnSpPr>
          <p:nvPr/>
        </p:nvCxnSpPr>
        <p:spPr>
          <a:xfrm flipV="1">
            <a:off x="8267764" y="6497259"/>
            <a:ext cx="1343145" cy="125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15E65208-A2B3-4C4A-8F76-9DCB3716454D}"/>
              </a:ext>
            </a:extLst>
          </p:cNvPr>
          <p:cNvCxnSpPr>
            <a:cxnSpLocks/>
          </p:cNvCxnSpPr>
          <p:nvPr/>
        </p:nvCxnSpPr>
        <p:spPr>
          <a:xfrm>
            <a:off x="8279972" y="6509804"/>
            <a:ext cx="1306383" cy="239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4C0A91A2-AC78-194D-B569-B19CFFCFAAAF}"/>
              </a:ext>
            </a:extLst>
          </p:cNvPr>
          <p:cNvCxnSpPr>
            <a:cxnSpLocks/>
          </p:cNvCxnSpPr>
          <p:nvPr/>
        </p:nvCxnSpPr>
        <p:spPr>
          <a:xfrm flipV="1">
            <a:off x="8305800" y="6978429"/>
            <a:ext cx="1268070" cy="25383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4A6D53A9-7249-A94F-9138-F8CC557788A2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167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26A76A93-07CA-B348-8166-050A6BEE68A6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3449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A421F0A1-726B-8B44-BF9D-B7A0EEA8B11C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70392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8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6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4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0DA325C-64A3-E64C-9D1B-CE0257F5231E}"/>
              </a:ext>
            </a:extLst>
          </p:cNvPr>
          <p:cNvSpPr txBox="1"/>
          <p:nvPr/>
        </p:nvSpPr>
        <p:spPr>
          <a:xfrm>
            <a:off x="5708958" y="377014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4DACC0F7-D8A0-A449-B613-355A3605F342}"/>
              </a:ext>
            </a:extLst>
          </p:cNvPr>
          <p:cNvSpPr txBox="1"/>
          <p:nvPr/>
        </p:nvSpPr>
        <p:spPr>
          <a:xfrm>
            <a:off x="6172200" y="37732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32508D3-DE4E-7548-852C-C4AE805AB159}"/>
              </a:ext>
            </a:extLst>
          </p:cNvPr>
          <p:cNvSpPr txBox="1"/>
          <p:nvPr/>
        </p:nvSpPr>
        <p:spPr>
          <a:xfrm>
            <a:off x="5689080" y="5475328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204E44B-8C72-7F49-A8CE-778BC2B0D15C}"/>
              </a:ext>
            </a:extLst>
          </p:cNvPr>
          <p:cNvSpPr txBox="1"/>
          <p:nvPr/>
        </p:nvSpPr>
        <p:spPr>
          <a:xfrm>
            <a:off x="6152322" y="547845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5CA45FC-D022-8C4E-92A2-4E247A6CBE00}"/>
              </a:ext>
            </a:extLst>
          </p:cNvPr>
          <p:cNvSpPr txBox="1"/>
          <p:nvPr/>
        </p:nvSpPr>
        <p:spPr>
          <a:xfrm>
            <a:off x="6858000" y="300358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4BFA808-D9EF-E746-9270-2EEE291366A9}"/>
              </a:ext>
            </a:extLst>
          </p:cNvPr>
          <p:cNvSpPr txBox="1"/>
          <p:nvPr/>
        </p:nvSpPr>
        <p:spPr>
          <a:xfrm>
            <a:off x="7202160" y="3006711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EAD327EC-3C34-9746-A685-1246756D6B38}"/>
              </a:ext>
            </a:extLst>
          </p:cNvPr>
          <p:cNvSpPr txBox="1"/>
          <p:nvPr/>
        </p:nvSpPr>
        <p:spPr>
          <a:xfrm>
            <a:off x="6854103" y="395109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B0B3954D-1249-1040-AC91-CC1353F49B13}"/>
              </a:ext>
            </a:extLst>
          </p:cNvPr>
          <p:cNvSpPr txBox="1"/>
          <p:nvPr/>
        </p:nvSpPr>
        <p:spPr>
          <a:xfrm>
            <a:off x="7198263" y="395422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8E4EE321-76A6-1749-BC88-2B8F6DF24166}"/>
              </a:ext>
            </a:extLst>
          </p:cNvPr>
          <p:cNvSpPr txBox="1"/>
          <p:nvPr/>
        </p:nvSpPr>
        <p:spPr>
          <a:xfrm>
            <a:off x="6833018" y="502960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DA2F9AE9-8926-384E-8C67-91D30DD030AE}"/>
              </a:ext>
            </a:extLst>
          </p:cNvPr>
          <p:cNvSpPr txBox="1"/>
          <p:nvPr/>
        </p:nvSpPr>
        <p:spPr>
          <a:xfrm>
            <a:off x="7177178" y="503272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B2866F79-1203-6D46-9E41-E903573A14CA}"/>
              </a:ext>
            </a:extLst>
          </p:cNvPr>
          <p:cNvSpPr txBox="1"/>
          <p:nvPr/>
        </p:nvSpPr>
        <p:spPr>
          <a:xfrm>
            <a:off x="6833018" y="582809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52857973-C04F-C345-AD56-32C47F486A74}"/>
              </a:ext>
            </a:extLst>
          </p:cNvPr>
          <p:cNvSpPr txBox="1"/>
          <p:nvPr/>
        </p:nvSpPr>
        <p:spPr>
          <a:xfrm>
            <a:off x="7177178" y="583121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E2CF4F03-894F-5748-BE70-A2AA0CAEEC82}"/>
              </a:ext>
            </a:extLst>
          </p:cNvPr>
          <p:cNvSpPr txBox="1"/>
          <p:nvPr/>
        </p:nvSpPr>
        <p:spPr>
          <a:xfrm>
            <a:off x="6818640" y="664821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30045E65-1616-6B4D-AB15-7BBE898105E3}"/>
              </a:ext>
            </a:extLst>
          </p:cNvPr>
          <p:cNvSpPr txBox="1"/>
          <p:nvPr/>
        </p:nvSpPr>
        <p:spPr>
          <a:xfrm>
            <a:off x="7162800" y="665133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kstvak 124">
            <a:extLst>
              <a:ext uri="{FF2B5EF4-FFF2-40B4-BE49-F238E27FC236}">
                <a16:creationId xmlns:a16="http://schemas.microsoft.com/office/drawing/2014/main" id="{36EB3F3A-5563-D947-85D6-8B0A71860577}"/>
              </a:ext>
            </a:extLst>
          </p:cNvPr>
          <p:cNvSpPr txBox="1"/>
          <p:nvPr/>
        </p:nvSpPr>
        <p:spPr>
          <a:xfrm>
            <a:off x="7995110" y="188787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6" name="Tekstvak 125">
            <a:extLst>
              <a:ext uri="{FF2B5EF4-FFF2-40B4-BE49-F238E27FC236}">
                <a16:creationId xmlns:a16="http://schemas.microsoft.com/office/drawing/2014/main" id="{5E44EE3C-3186-4E47-AFC2-579D6C3B9324}"/>
              </a:ext>
            </a:extLst>
          </p:cNvPr>
          <p:cNvSpPr txBox="1"/>
          <p:nvPr/>
        </p:nvSpPr>
        <p:spPr>
          <a:xfrm>
            <a:off x="8305800" y="18909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5B672F37-D93E-0F46-9CEF-B9D2035DA42E}"/>
              </a:ext>
            </a:extLst>
          </p:cNvPr>
          <p:cNvSpPr txBox="1"/>
          <p:nvPr/>
        </p:nvSpPr>
        <p:spPr>
          <a:xfrm>
            <a:off x="7981490" y="23333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8" name="Tekstvak 127">
            <a:extLst>
              <a:ext uri="{FF2B5EF4-FFF2-40B4-BE49-F238E27FC236}">
                <a16:creationId xmlns:a16="http://schemas.microsoft.com/office/drawing/2014/main" id="{312834D0-338C-B846-A3D0-9AEB3F688D85}"/>
              </a:ext>
            </a:extLst>
          </p:cNvPr>
          <p:cNvSpPr txBox="1"/>
          <p:nvPr/>
        </p:nvSpPr>
        <p:spPr>
          <a:xfrm>
            <a:off x="8292180" y="233651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9" name="Tekstvak 128">
            <a:extLst>
              <a:ext uri="{FF2B5EF4-FFF2-40B4-BE49-F238E27FC236}">
                <a16:creationId xmlns:a16="http://schemas.microsoft.com/office/drawing/2014/main" id="{E51A19A9-7D15-0041-B3A7-CA07297A268C}"/>
              </a:ext>
            </a:extLst>
          </p:cNvPr>
          <p:cNvSpPr txBox="1"/>
          <p:nvPr/>
        </p:nvSpPr>
        <p:spPr>
          <a:xfrm>
            <a:off x="7990756" y="301933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0" name="Tekstvak 129">
            <a:extLst>
              <a:ext uri="{FF2B5EF4-FFF2-40B4-BE49-F238E27FC236}">
                <a16:creationId xmlns:a16="http://schemas.microsoft.com/office/drawing/2014/main" id="{FA3B6584-10B3-A240-8554-25DE4BF1B293}"/>
              </a:ext>
            </a:extLst>
          </p:cNvPr>
          <p:cNvSpPr txBox="1"/>
          <p:nvPr/>
        </p:nvSpPr>
        <p:spPr>
          <a:xfrm>
            <a:off x="8301446" y="302246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1" name="Tekstvak 130">
            <a:extLst>
              <a:ext uri="{FF2B5EF4-FFF2-40B4-BE49-F238E27FC236}">
                <a16:creationId xmlns:a16="http://schemas.microsoft.com/office/drawing/2014/main" id="{70FF1954-9C37-604F-BCDD-BEF6A26FFFF4}"/>
              </a:ext>
            </a:extLst>
          </p:cNvPr>
          <p:cNvSpPr txBox="1"/>
          <p:nvPr/>
        </p:nvSpPr>
        <p:spPr>
          <a:xfrm>
            <a:off x="8001000" y="362290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2" name="Tekstvak 131">
            <a:extLst>
              <a:ext uri="{FF2B5EF4-FFF2-40B4-BE49-F238E27FC236}">
                <a16:creationId xmlns:a16="http://schemas.microsoft.com/office/drawing/2014/main" id="{510CC69E-2506-AE43-9DBA-FF8F8C2BC84B}"/>
              </a:ext>
            </a:extLst>
          </p:cNvPr>
          <p:cNvSpPr txBox="1"/>
          <p:nvPr/>
        </p:nvSpPr>
        <p:spPr>
          <a:xfrm>
            <a:off x="8311690" y="362603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A3FBB714-5228-A846-9B9B-7074CDFB666D}"/>
              </a:ext>
            </a:extLst>
          </p:cNvPr>
          <p:cNvSpPr txBox="1"/>
          <p:nvPr/>
        </p:nvSpPr>
        <p:spPr>
          <a:xfrm>
            <a:off x="7980100" y="433868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4" name="Tekstvak 133">
            <a:extLst>
              <a:ext uri="{FF2B5EF4-FFF2-40B4-BE49-F238E27FC236}">
                <a16:creationId xmlns:a16="http://schemas.microsoft.com/office/drawing/2014/main" id="{ED661C65-0416-4649-8397-D26DAC46CA32}"/>
              </a:ext>
            </a:extLst>
          </p:cNvPr>
          <p:cNvSpPr txBox="1"/>
          <p:nvPr/>
        </p:nvSpPr>
        <p:spPr>
          <a:xfrm>
            <a:off x="8290790" y="434180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D04B0FB7-EB40-A446-B9E3-2E1E87A3C24F}"/>
              </a:ext>
            </a:extLst>
          </p:cNvPr>
          <p:cNvSpPr txBox="1"/>
          <p:nvPr/>
        </p:nvSpPr>
        <p:spPr>
          <a:xfrm>
            <a:off x="7978153" y="484953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02374E6B-2D8C-FD46-83F0-995B9A27E393}"/>
              </a:ext>
            </a:extLst>
          </p:cNvPr>
          <p:cNvSpPr txBox="1"/>
          <p:nvPr/>
        </p:nvSpPr>
        <p:spPr>
          <a:xfrm>
            <a:off x="8288843" y="485265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7" name="Tekstvak 136">
            <a:extLst>
              <a:ext uri="{FF2B5EF4-FFF2-40B4-BE49-F238E27FC236}">
                <a16:creationId xmlns:a16="http://schemas.microsoft.com/office/drawing/2014/main" id="{88242806-B122-B34E-B715-F6B78FA11E1D}"/>
              </a:ext>
            </a:extLst>
          </p:cNvPr>
          <p:cNvSpPr txBox="1"/>
          <p:nvPr/>
        </p:nvSpPr>
        <p:spPr>
          <a:xfrm>
            <a:off x="7978153" y="53726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3E881D4A-225F-3E42-9393-677932088413}"/>
              </a:ext>
            </a:extLst>
          </p:cNvPr>
          <p:cNvSpPr txBox="1"/>
          <p:nvPr/>
        </p:nvSpPr>
        <p:spPr>
          <a:xfrm>
            <a:off x="8288843" y="537577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EDC2D72B-02E4-A84D-B919-0C07ECBDEA48}"/>
              </a:ext>
            </a:extLst>
          </p:cNvPr>
          <p:cNvSpPr txBox="1"/>
          <p:nvPr/>
        </p:nvSpPr>
        <p:spPr>
          <a:xfrm>
            <a:off x="7978153" y="592151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37A6CDAA-EBB0-D041-AA9C-9FDA5A0C88C4}"/>
              </a:ext>
            </a:extLst>
          </p:cNvPr>
          <p:cNvSpPr txBox="1"/>
          <p:nvPr/>
        </p:nvSpPr>
        <p:spPr>
          <a:xfrm>
            <a:off x="8288843" y="592464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72898E54-4DBD-ED47-88DB-73701C14B0C7}"/>
              </a:ext>
            </a:extLst>
          </p:cNvPr>
          <p:cNvSpPr txBox="1"/>
          <p:nvPr/>
        </p:nvSpPr>
        <p:spPr>
          <a:xfrm>
            <a:off x="7978153" y="635100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F97CA51E-214B-C740-AE9F-E4457199BB5D}"/>
              </a:ext>
            </a:extLst>
          </p:cNvPr>
          <p:cNvSpPr txBox="1"/>
          <p:nvPr/>
        </p:nvSpPr>
        <p:spPr>
          <a:xfrm>
            <a:off x="8288843" y="635412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3CB58849-B1DB-8349-8661-BB80265BCEED}"/>
              </a:ext>
            </a:extLst>
          </p:cNvPr>
          <p:cNvSpPr txBox="1"/>
          <p:nvPr/>
        </p:nvSpPr>
        <p:spPr>
          <a:xfrm>
            <a:off x="7978153" y="70307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D9CA31B2-BCCE-F84B-B3A5-66FFA053E812}"/>
              </a:ext>
            </a:extLst>
          </p:cNvPr>
          <p:cNvSpPr txBox="1"/>
          <p:nvPr/>
        </p:nvSpPr>
        <p:spPr>
          <a:xfrm>
            <a:off x="8288843" y="703385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  <p:bldP spid="49" grpId="0"/>
      <p:bldP spid="51" grpId="0"/>
      <p:bldP spid="54" grpId="0"/>
      <p:bldP spid="56" grpId="0"/>
      <p:bldP spid="57" grpId="0"/>
      <p:bldP spid="59" grpId="0"/>
      <p:bldP spid="63" grpId="0"/>
      <p:bldP spid="64" grpId="0"/>
      <p:bldP spid="66" grpId="0"/>
      <p:bldP spid="67" grpId="0"/>
      <p:bldP spid="69" grpId="0"/>
      <p:bldP spid="70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al 2">
            <a:extLst>
              <a:ext uri="{FF2B5EF4-FFF2-40B4-BE49-F238E27FC236}">
                <a16:creationId xmlns:a16="http://schemas.microsoft.com/office/drawing/2014/main" id="{D67CB05F-2A96-6246-B8C7-C12F179356FB}"/>
              </a:ext>
            </a:extLst>
          </p:cNvPr>
          <p:cNvSpPr/>
          <p:nvPr/>
        </p:nvSpPr>
        <p:spPr>
          <a:xfrm>
            <a:off x="9525000" y="16002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" name="Ovaal 78">
            <a:extLst>
              <a:ext uri="{FF2B5EF4-FFF2-40B4-BE49-F238E27FC236}">
                <a16:creationId xmlns:a16="http://schemas.microsoft.com/office/drawing/2014/main" id="{FD72F4ED-D0D5-0242-A520-654F0D2D07AB}"/>
              </a:ext>
            </a:extLst>
          </p:cNvPr>
          <p:cNvSpPr/>
          <p:nvPr/>
        </p:nvSpPr>
        <p:spPr>
          <a:xfrm>
            <a:off x="8187065" y="31895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4D0B99AB-B935-1D40-9DE3-31405D99D1AA}"/>
              </a:ext>
            </a:extLst>
          </p:cNvPr>
          <p:cNvSpPr/>
          <p:nvPr/>
        </p:nvSpPr>
        <p:spPr>
          <a:xfrm>
            <a:off x="7162196" y="5029193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5" name="Ovaal 84">
            <a:extLst>
              <a:ext uri="{FF2B5EF4-FFF2-40B4-BE49-F238E27FC236}">
                <a16:creationId xmlns:a16="http://schemas.microsoft.com/office/drawing/2014/main" id="{F50C8F3F-5343-3C40-A04E-1FC5C8A54AE6}"/>
              </a:ext>
            </a:extLst>
          </p:cNvPr>
          <p:cNvSpPr/>
          <p:nvPr/>
        </p:nvSpPr>
        <p:spPr>
          <a:xfrm>
            <a:off x="8188684" y="6023851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1E68-CFE9-4249-A6F2-F1136D6CD9B7}"/>
              </a:ext>
            </a:extLst>
          </p:cNvPr>
          <p:cNvGrpSpPr/>
          <p:nvPr/>
        </p:nvGrpSpPr>
        <p:grpSpPr>
          <a:xfrm>
            <a:off x="-36000" y="-1056187"/>
            <a:ext cx="14688000" cy="1056187"/>
            <a:chOff x="75414" y="-550571"/>
            <a:chExt cx="14479571" cy="1056187"/>
          </a:xfrm>
        </p:grpSpPr>
        <p:sp>
          <p:nvSpPr>
            <p:cNvPr id="6" name="Afgeronde rechthoek 5">
              <a:extLst>
                <a:ext uri="{FF2B5EF4-FFF2-40B4-BE49-F238E27FC236}">
                  <a16:creationId xmlns:a16="http://schemas.microsoft.com/office/drawing/2014/main" id="{F50870B5-90A7-CC4E-912F-C2163E4AFC99}"/>
                </a:ext>
              </a:extLst>
            </p:cNvPr>
            <p:cNvSpPr/>
            <p:nvPr/>
          </p:nvSpPr>
          <p:spPr>
            <a:xfrm>
              <a:off x="75414" y="-550571"/>
              <a:ext cx="14479571" cy="1056187"/>
            </a:xfrm>
            <a:prstGeom prst="roundRect">
              <a:avLst>
                <a:gd name="adj" fmla="val 2656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792000" tIns="180000" rtlCol="0" anchor="ctr"/>
            <a:lstStyle/>
            <a:p>
              <a:r>
                <a:rPr lang="nl-NL" sz="2000" b="1" dirty="0" err="1"/>
                <a:t>Notival</a:t>
              </a:r>
              <a:endParaRPr lang="nl-NL" sz="2000" b="1" dirty="0"/>
            </a:p>
            <a:p>
              <a:r>
                <a:rPr lang="nl-NL" sz="2000" dirty="0" err="1"/>
                <a:t>Don’t</a:t>
              </a:r>
              <a:r>
                <a:rPr lang="nl-NL" sz="2000" dirty="0"/>
                <a:t> </a:t>
              </a:r>
              <a:r>
                <a:rPr lang="nl-NL" sz="2000" dirty="0" err="1"/>
                <a:t>forget</a:t>
              </a:r>
              <a:r>
                <a:rPr lang="nl-NL" sz="2000" dirty="0"/>
                <a:t> </a:t>
              </a:r>
              <a:r>
                <a:rPr lang="nl-NL" sz="2000" dirty="0" err="1"/>
                <a:t>to</a:t>
              </a:r>
              <a:r>
                <a:rPr lang="nl-NL" sz="2000" dirty="0"/>
                <a:t> take </a:t>
              </a:r>
              <a:r>
                <a:rPr lang="nl-NL" sz="2000" dirty="0" err="1"/>
                <a:t>your</a:t>
              </a:r>
              <a:r>
                <a:rPr lang="nl-NL" sz="2000" dirty="0"/>
                <a:t> </a:t>
              </a:r>
              <a:r>
                <a:rPr lang="nl-NL" sz="2000" dirty="0" err="1"/>
                <a:t>umbrella</a:t>
              </a:r>
              <a:r>
                <a:rPr lang="nl-NL" sz="2000" dirty="0"/>
                <a:t>/</a:t>
              </a:r>
              <a:r>
                <a:rPr lang="nl-NL" sz="2000" dirty="0" err="1"/>
                <a:t>walking</a:t>
              </a:r>
              <a:r>
                <a:rPr lang="nl-NL" sz="2000" dirty="0"/>
                <a:t> stick/</a:t>
              </a:r>
              <a:r>
                <a:rPr lang="nl-NL" sz="2000" dirty="0" err="1"/>
                <a:t>keys</a:t>
              </a:r>
              <a:endParaRPr lang="nl-NL" dirty="0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6A8E8EB5-9827-D842-91D6-ED3CEEF20DB5}"/>
                </a:ext>
              </a:extLst>
            </p:cNvPr>
            <p:cNvSpPr/>
            <p:nvPr/>
          </p:nvSpPr>
          <p:spPr>
            <a:xfrm>
              <a:off x="329772" y="-180184"/>
              <a:ext cx="457200" cy="457200"/>
            </a:xfrm>
            <a:prstGeom prst="ellipse">
              <a:avLst/>
            </a:prstGeom>
            <a:solidFill>
              <a:srgbClr val="E05B3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8984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4 -0.02894 L 0.00184 0.1062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9" grpId="0" animBg="1"/>
      <p:bldP spid="82" grpId="0" animBg="1"/>
      <p:bldP spid="8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326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7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16 L -0.25 -0.571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286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1022E-16 -0.00115 L 0.22917 -0.590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-294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7.40741E-7 L -0.22396 0.6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307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11022E-16 7.40741E-7 L 0.20313 0.614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307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66770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11DC2947-B435-0A44-8F5B-CACA1BA466D8}"/>
              </a:ext>
            </a:extLst>
          </p:cNvPr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CC9C6B-FD1B-9641-82D1-EF1359453F84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79B6F26-FB45-1B49-80A7-7F03909C7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6201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51C7B83-9293-7D4A-912A-F152FD3F3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10536">
            <a:off x="9753600" y="5638800"/>
            <a:ext cx="664029" cy="61909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ADEAFF6-AA65-5747-9398-2F18B15D4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7223" y="5296618"/>
            <a:ext cx="417944" cy="3896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5B1E1F7-9D0A-D64F-A4EB-7135A5F43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038545" y="5201727"/>
            <a:ext cx="685800" cy="61909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DC8A93-87B0-7247-ABAC-26FA954FD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19824" flipH="1">
            <a:off x="12226564" y="5991165"/>
            <a:ext cx="457635" cy="434371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6C2CF47-874F-D149-B14E-E040E6A5F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9300">
            <a:off x="10832160" y="4653817"/>
            <a:ext cx="598188" cy="55770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F57BCFAD-5E23-4441-855C-87E0CCF54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18430">
            <a:off x="9876642" y="6468355"/>
            <a:ext cx="417944" cy="38966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324B261F-900F-5B43-922D-4C4F96418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26224" flipH="1" flipV="1">
            <a:off x="12195871" y="6700023"/>
            <a:ext cx="457345" cy="4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3167879" y="11633843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8B88835-2B42-E643-89C5-283F8BA35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3451"/>
            <a:ext cx="14859000" cy="84963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F1E64CA-86B1-1A43-9CCE-3982A1855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8D7F72B-2561-6E44-BED5-70691A7C4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6914E-7 L 0.00261 -1.034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517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3167878" y="332997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304363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5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10439400"/>
            <a:ext cx="6297045" cy="398570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  <p:txBody>
          <a:bodyPr wrap="none" rtlCol="0">
            <a:spAutoFit/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8EE923C-FA37-DD49-BDAD-816793A38FA4}"/>
              </a:ext>
            </a:extLst>
          </p:cNvPr>
          <p:cNvSpPr txBox="1"/>
          <p:nvPr/>
        </p:nvSpPr>
        <p:spPr>
          <a:xfrm>
            <a:off x="5529261" y="10439400"/>
            <a:ext cx="3571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 </a:t>
            </a:r>
          </a:p>
        </p:txBody>
      </p:sp>
    </p:spTree>
    <p:extLst>
      <p:ext uri="{BB962C8B-B14F-4D97-AF65-F5344CB8AC3E}">
        <p14:creationId xmlns:p14="http://schemas.microsoft.com/office/powerpoint/2010/main" val="183358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334</Words>
  <Application>Microsoft Macintosh PowerPoint</Application>
  <PresentationFormat>Aangepast</PresentationFormat>
  <Paragraphs>114</Paragraphs>
  <Slides>20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7" baseType="lpstr">
      <vt:lpstr>Apple Chancery</vt:lpstr>
      <vt:lpstr>Arial</vt:lpstr>
      <vt:lpstr>Bebas Neue</vt:lpstr>
      <vt:lpstr>Billabong</vt:lpstr>
      <vt:lpstr>Calibri</vt:lpstr>
      <vt:lpstr>Nexa Bold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78</cp:revision>
  <dcterms:created xsi:type="dcterms:W3CDTF">2017-05-20T02:41:05Z</dcterms:created>
  <dcterms:modified xsi:type="dcterms:W3CDTF">2018-10-09T12:38:05Z</dcterms:modified>
</cp:coreProperties>
</file>